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43" autoAdjust="0"/>
  </p:normalViewPr>
  <p:slideViewPr>
    <p:cSldViewPr>
      <p:cViewPr>
        <p:scale>
          <a:sx n="113" d="100"/>
          <a:sy n="113" d="100"/>
        </p:scale>
        <p:origin x="-906" y="1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08/03/2017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08/03/2017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08/03/2017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08/03/2017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08/03/2017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08/03/2017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08/03/2017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08/03/2017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08/03/2017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08/03/2017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08/03/2017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t>08/03/2017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Documents\Projet ARE\55a940a265_50012356_exoplanet-eso-calcada-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2576" y="-99392"/>
            <a:ext cx="10107095" cy="714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3568" y="2043741"/>
            <a:ext cx="7772400" cy="1470025"/>
          </a:xfrm>
        </p:spPr>
        <p:txBody>
          <a:bodyPr>
            <a:noAutofit/>
          </a:bodyPr>
          <a:lstStyle/>
          <a:p>
            <a:r>
              <a:rPr lang="fr-FR" sz="8800" dirty="0" smtClean="0">
                <a:solidFill>
                  <a:srgbClr val="FF0000"/>
                </a:solidFill>
                <a:latin typeface="Britannic Bold" panose="020B0903060703020204" pitchFamily="34" charset="0"/>
              </a:rPr>
              <a:t>La détection d’</a:t>
            </a:r>
            <a:r>
              <a:rPr lang="fr-FR" sz="8800" dirty="0" err="1" smtClean="0">
                <a:solidFill>
                  <a:srgbClr val="FF0000"/>
                </a:solidFill>
                <a:latin typeface="Britannic Bold" panose="020B0903060703020204" pitchFamily="34" charset="0"/>
              </a:rPr>
              <a:t>exoplanètes</a:t>
            </a:r>
            <a:endParaRPr lang="fr-FR" sz="8800" dirty="0">
              <a:solidFill>
                <a:srgbClr val="FF0000"/>
              </a:solidFill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91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FR" dirty="0" smtClean="0"/>
              <a:t>Actualité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7360"/>
            <a:ext cx="10545848" cy="5932040"/>
          </a:xfrm>
        </p:spPr>
      </p:pic>
    </p:spTree>
    <p:extLst>
      <p:ext uri="{BB962C8B-B14F-4D97-AF65-F5344CB8AC3E}">
        <p14:creationId xmlns:p14="http://schemas.microsoft.com/office/powerpoint/2010/main" val="236142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Vitesse radiale…</a:t>
            </a:r>
            <a:endParaRPr lang="fr-FR" dirty="0"/>
          </a:p>
        </p:txBody>
      </p:sp>
      <p:pic>
        <p:nvPicPr>
          <p:cNvPr id="5" name="exoplanete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235668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Transit…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026" name="Picture 2" descr="F:\Documents\Projet ARE\vitesse-radiale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48" y="1700808"/>
            <a:ext cx="7467104" cy="403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56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Faudrait faire une animation comme ça (lancer diapo) :</a:t>
            </a:r>
            <a:endParaRPr lang="fr-FR" dirty="0"/>
          </a:p>
        </p:txBody>
      </p:sp>
      <p:pic>
        <p:nvPicPr>
          <p:cNvPr id="2050" name="Picture 2" descr="F:\Documents\Projet ARE\transit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700808"/>
            <a:ext cx="5642214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96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4208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Codes pour la simulation du mouvement à deux corps et affichage de données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825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Autres méthodes…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225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Sources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7858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37</Words>
  <Application>Microsoft Office PowerPoint</Application>
  <PresentationFormat>Affichage à l'écran (4:3)</PresentationFormat>
  <Paragraphs>8</Paragraphs>
  <Slides>8</Slides>
  <Notes>0</Notes>
  <HiddenSlides>0</HiddenSlides>
  <MMClips>1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9" baseType="lpstr">
      <vt:lpstr>Thème Office</vt:lpstr>
      <vt:lpstr>La détection d’exoplanètes</vt:lpstr>
      <vt:lpstr>Actualité</vt:lpstr>
      <vt:lpstr>Vitesse radiale…</vt:lpstr>
      <vt:lpstr>Transit…</vt:lpstr>
      <vt:lpstr>Faudrait faire une animation comme ça (lancer diapo) :</vt:lpstr>
      <vt:lpstr>Codes pour la simulation du mouvement à deux corps et affichage de données</vt:lpstr>
      <vt:lpstr>Autres méthodes…</vt:lpstr>
      <vt:lpstr>Sources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3670205</dc:creator>
  <cp:lastModifiedBy>3670205</cp:lastModifiedBy>
  <cp:revision>6</cp:revision>
  <dcterms:created xsi:type="dcterms:W3CDTF">2017-03-01T08:47:10Z</dcterms:created>
  <dcterms:modified xsi:type="dcterms:W3CDTF">2017-03-08T09:04:31Z</dcterms:modified>
</cp:coreProperties>
</file>